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053A3E-5376-4B0F-A5A5-6F32B4E13FA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EE3316-1160-45A2-9FCB-B4242D4B9045}">
      <dgm:prSet phldrT="[Текст]"/>
      <dgm:spPr/>
      <dgm:t>
        <a:bodyPr/>
        <a:lstStyle/>
        <a:p>
          <a:r>
            <a:rPr lang="ru-RU" b="1" dirty="0"/>
            <a:t>Компоненты темперамента</a:t>
          </a:r>
        </a:p>
      </dgm:t>
    </dgm:pt>
    <dgm:pt modelId="{FE48D4AE-FE7E-4160-9CB7-2790E8CB4527}" type="parTrans" cxnId="{54E12356-55F4-41CE-81BA-A95F17B5585F}">
      <dgm:prSet/>
      <dgm:spPr/>
      <dgm:t>
        <a:bodyPr/>
        <a:lstStyle/>
        <a:p>
          <a:endParaRPr lang="ru-RU"/>
        </a:p>
      </dgm:t>
    </dgm:pt>
    <dgm:pt modelId="{DFC4AF3E-4482-4E4B-A276-24E168F87828}" type="sibTrans" cxnId="{54E12356-55F4-41CE-81BA-A95F17B5585F}">
      <dgm:prSet/>
      <dgm:spPr/>
      <dgm:t>
        <a:bodyPr/>
        <a:lstStyle/>
        <a:p>
          <a:endParaRPr lang="ru-RU"/>
        </a:p>
      </dgm:t>
    </dgm:pt>
    <dgm:pt modelId="{20B956B5-D9DE-4264-B883-953F1A4B38CF}">
      <dgm:prSet phldrT="[Текст]"/>
      <dgm:spPr/>
      <dgm:t>
        <a:bodyPr/>
        <a:lstStyle/>
        <a:p>
          <a:r>
            <a:rPr lang="ru-RU" b="1" dirty="0"/>
            <a:t>Активность</a:t>
          </a:r>
          <a:r>
            <a:rPr lang="ru-RU" dirty="0"/>
            <a:t> – степень  энергичности</a:t>
          </a:r>
        </a:p>
      </dgm:t>
    </dgm:pt>
    <dgm:pt modelId="{C7A42AAA-C734-41C5-8F65-E7C24C725B20}" type="parTrans" cxnId="{A07B932C-5467-4442-9086-D50A159B4790}">
      <dgm:prSet/>
      <dgm:spPr/>
      <dgm:t>
        <a:bodyPr/>
        <a:lstStyle/>
        <a:p>
          <a:endParaRPr lang="ru-RU"/>
        </a:p>
      </dgm:t>
    </dgm:pt>
    <dgm:pt modelId="{CBBE29A9-0509-4083-8627-7AF760C7814D}" type="sibTrans" cxnId="{A07B932C-5467-4442-9086-D50A159B4790}">
      <dgm:prSet/>
      <dgm:spPr/>
      <dgm:t>
        <a:bodyPr/>
        <a:lstStyle/>
        <a:p>
          <a:endParaRPr lang="ru-RU"/>
        </a:p>
      </dgm:t>
    </dgm:pt>
    <dgm:pt modelId="{FE5427D9-F37C-4E8A-A2CD-1C301A51907B}">
      <dgm:prSet phldrT="[Текст]"/>
      <dgm:spPr/>
      <dgm:t>
        <a:bodyPr/>
        <a:lstStyle/>
        <a:p>
          <a:r>
            <a:rPr lang="ru-RU" b="1" dirty="0"/>
            <a:t>Эмоциональность</a:t>
          </a:r>
          <a:r>
            <a:rPr lang="ru-RU" dirty="0"/>
            <a:t> – протекание эмоциональных процессов</a:t>
          </a:r>
        </a:p>
      </dgm:t>
    </dgm:pt>
    <dgm:pt modelId="{7E391C1B-7AF9-47A7-9A50-6FA7DC98CA2F}" type="parTrans" cxnId="{C8C48C40-660E-449E-A5FD-56F1A801AACB}">
      <dgm:prSet/>
      <dgm:spPr/>
      <dgm:t>
        <a:bodyPr/>
        <a:lstStyle/>
        <a:p>
          <a:endParaRPr lang="ru-RU"/>
        </a:p>
      </dgm:t>
    </dgm:pt>
    <dgm:pt modelId="{4AC74E64-B830-423E-8501-1AB7CF2E84FE}" type="sibTrans" cxnId="{C8C48C40-660E-449E-A5FD-56F1A801AACB}">
      <dgm:prSet/>
      <dgm:spPr/>
      <dgm:t>
        <a:bodyPr/>
        <a:lstStyle/>
        <a:p>
          <a:endParaRPr lang="ru-RU"/>
        </a:p>
      </dgm:t>
    </dgm:pt>
    <dgm:pt modelId="{3B9EB68B-0594-4EB0-B72F-89F533F37585}" type="pres">
      <dgm:prSet presAssocID="{97053A3E-5376-4B0F-A5A5-6F32B4E13FA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AADF760-42FB-4A7A-BB36-E87D7A4849F3}" type="pres">
      <dgm:prSet presAssocID="{40EE3316-1160-45A2-9FCB-B4242D4B9045}" presName="hierRoot1" presStyleCnt="0"/>
      <dgm:spPr/>
    </dgm:pt>
    <dgm:pt modelId="{02B877A9-6C8D-4451-A3AA-5CA2832BBCF3}" type="pres">
      <dgm:prSet presAssocID="{40EE3316-1160-45A2-9FCB-B4242D4B9045}" presName="composite" presStyleCnt="0"/>
      <dgm:spPr/>
    </dgm:pt>
    <dgm:pt modelId="{A24D4A70-B851-4A18-B1FF-00400C9A7265}" type="pres">
      <dgm:prSet presAssocID="{40EE3316-1160-45A2-9FCB-B4242D4B9045}" presName="background" presStyleLbl="node0" presStyleIdx="0" presStyleCnt="1"/>
      <dgm:spPr/>
    </dgm:pt>
    <dgm:pt modelId="{FA12691A-F91E-4A8A-8985-EA90E976BA00}" type="pres">
      <dgm:prSet presAssocID="{40EE3316-1160-45A2-9FCB-B4242D4B9045}" presName="text" presStyleLbl="fgAcc0" presStyleIdx="0" presStyleCnt="1" custScaleX="193449" custScaleY="56083">
        <dgm:presLayoutVars>
          <dgm:chPref val="3"/>
        </dgm:presLayoutVars>
      </dgm:prSet>
      <dgm:spPr/>
    </dgm:pt>
    <dgm:pt modelId="{48BF43F2-82D6-44FB-AE4A-27D6B3D85B30}" type="pres">
      <dgm:prSet presAssocID="{40EE3316-1160-45A2-9FCB-B4242D4B9045}" presName="hierChild2" presStyleCnt="0"/>
      <dgm:spPr/>
    </dgm:pt>
    <dgm:pt modelId="{8B6EAF0B-F308-445F-9AD9-052DBD2C6003}" type="pres">
      <dgm:prSet presAssocID="{C7A42AAA-C734-41C5-8F65-E7C24C725B20}" presName="Name10" presStyleLbl="parChTrans1D2" presStyleIdx="0" presStyleCnt="2"/>
      <dgm:spPr/>
    </dgm:pt>
    <dgm:pt modelId="{A2DFB9A4-4915-43CC-9808-946EE657E39B}" type="pres">
      <dgm:prSet presAssocID="{20B956B5-D9DE-4264-B883-953F1A4B38CF}" presName="hierRoot2" presStyleCnt="0"/>
      <dgm:spPr/>
    </dgm:pt>
    <dgm:pt modelId="{EBEB31E4-09E0-48FD-8807-CB206246D85C}" type="pres">
      <dgm:prSet presAssocID="{20B956B5-D9DE-4264-B883-953F1A4B38CF}" presName="composite2" presStyleCnt="0"/>
      <dgm:spPr/>
    </dgm:pt>
    <dgm:pt modelId="{C7613879-E4A1-44AC-8D4E-7ECFCD3BEDF7}" type="pres">
      <dgm:prSet presAssocID="{20B956B5-D9DE-4264-B883-953F1A4B38CF}" presName="background2" presStyleLbl="node2" presStyleIdx="0" presStyleCnt="2"/>
      <dgm:spPr/>
    </dgm:pt>
    <dgm:pt modelId="{BD73E62A-4F3F-4007-BF8D-F44244F343DF}" type="pres">
      <dgm:prSet presAssocID="{20B956B5-D9DE-4264-B883-953F1A4B38CF}" presName="text2" presStyleLbl="fgAcc2" presStyleIdx="0" presStyleCnt="2" custScaleX="115798">
        <dgm:presLayoutVars>
          <dgm:chPref val="3"/>
        </dgm:presLayoutVars>
      </dgm:prSet>
      <dgm:spPr/>
    </dgm:pt>
    <dgm:pt modelId="{C285E3B2-80F1-4D1F-95FA-F6D3DA2916B3}" type="pres">
      <dgm:prSet presAssocID="{20B956B5-D9DE-4264-B883-953F1A4B38CF}" presName="hierChild3" presStyleCnt="0"/>
      <dgm:spPr/>
    </dgm:pt>
    <dgm:pt modelId="{40263CE0-7B7F-47A8-980B-8EBB88004527}" type="pres">
      <dgm:prSet presAssocID="{7E391C1B-7AF9-47A7-9A50-6FA7DC98CA2F}" presName="Name10" presStyleLbl="parChTrans1D2" presStyleIdx="1" presStyleCnt="2"/>
      <dgm:spPr/>
    </dgm:pt>
    <dgm:pt modelId="{3CB9D1A2-B45E-44AB-B9EB-2B8E3EF63369}" type="pres">
      <dgm:prSet presAssocID="{FE5427D9-F37C-4E8A-A2CD-1C301A51907B}" presName="hierRoot2" presStyleCnt="0"/>
      <dgm:spPr/>
    </dgm:pt>
    <dgm:pt modelId="{7A76CCE6-2728-4289-94FB-36A799A56BBB}" type="pres">
      <dgm:prSet presAssocID="{FE5427D9-F37C-4E8A-A2CD-1C301A51907B}" presName="composite2" presStyleCnt="0"/>
      <dgm:spPr/>
    </dgm:pt>
    <dgm:pt modelId="{5438AC6B-8307-4938-A301-D1E8D168BF5B}" type="pres">
      <dgm:prSet presAssocID="{FE5427D9-F37C-4E8A-A2CD-1C301A51907B}" presName="background2" presStyleLbl="node2" presStyleIdx="1" presStyleCnt="2"/>
      <dgm:spPr/>
    </dgm:pt>
    <dgm:pt modelId="{3B640907-2A5D-44B4-85F3-49395C03E202}" type="pres">
      <dgm:prSet presAssocID="{FE5427D9-F37C-4E8A-A2CD-1C301A51907B}" presName="text2" presStyleLbl="fgAcc2" presStyleIdx="1" presStyleCnt="2" custScaleX="127496">
        <dgm:presLayoutVars>
          <dgm:chPref val="3"/>
        </dgm:presLayoutVars>
      </dgm:prSet>
      <dgm:spPr/>
    </dgm:pt>
    <dgm:pt modelId="{873DC678-17C4-4E33-91D9-6F36D0F5DF43}" type="pres">
      <dgm:prSet presAssocID="{FE5427D9-F37C-4E8A-A2CD-1C301A51907B}" presName="hierChild3" presStyleCnt="0"/>
      <dgm:spPr/>
    </dgm:pt>
  </dgm:ptLst>
  <dgm:cxnLst>
    <dgm:cxn modelId="{9459AA10-20CF-4AF2-B836-097ED2877914}" type="presOf" srcId="{20B956B5-D9DE-4264-B883-953F1A4B38CF}" destId="{BD73E62A-4F3F-4007-BF8D-F44244F343DF}" srcOrd="0" destOrd="0" presId="urn:microsoft.com/office/officeart/2005/8/layout/hierarchy1"/>
    <dgm:cxn modelId="{DC690F28-09DB-41F7-8522-274B7EBDD919}" type="presOf" srcId="{FE5427D9-F37C-4E8A-A2CD-1C301A51907B}" destId="{3B640907-2A5D-44B4-85F3-49395C03E202}" srcOrd="0" destOrd="0" presId="urn:microsoft.com/office/officeart/2005/8/layout/hierarchy1"/>
    <dgm:cxn modelId="{A07B932C-5467-4442-9086-D50A159B4790}" srcId="{40EE3316-1160-45A2-9FCB-B4242D4B9045}" destId="{20B956B5-D9DE-4264-B883-953F1A4B38CF}" srcOrd="0" destOrd="0" parTransId="{C7A42AAA-C734-41C5-8F65-E7C24C725B20}" sibTransId="{CBBE29A9-0509-4083-8627-7AF760C7814D}"/>
    <dgm:cxn modelId="{C8C48C40-660E-449E-A5FD-56F1A801AACB}" srcId="{40EE3316-1160-45A2-9FCB-B4242D4B9045}" destId="{FE5427D9-F37C-4E8A-A2CD-1C301A51907B}" srcOrd="1" destOrd="0" parTransId="{7E391C1B-7AF9-47A7-9A50-6FA7DC98CA2F}" sibTransId="{4AC74E64-B830-423E-8501-1AB7CF2E84FE}"/>
    <dgm:cxn modelId="{7A41EF51-7762-4F24-AF5C-9F99C415FB87}" type="presOf" srcId="{97053A3E-5376-4B0F-A5A5-6F32B4E13FA5}" destId="{3B9EB68B-0594-4EB0-B72F-89F533F37585}" srcOrd="0" destOrd="0" presId="urn:microsoft.com/office/officeart/2005/8/layout/hierarchy1"/>
    <dgm:cxn modelId="{54E12356-55F4-41CE-81BA-A95F17B5585F}" srcId="{97053A3E-5376-4B0F-A5A5-6F32B4E13FA5}" destId="{40EE3316-1160-45A2-9FCB-B4242D4B9045}" srcOrd="0" destOrd="0" parTransId="{FE48D4AE-FE7E-4160-9CB7-2790E8CB4527}" sibTransId="{DFC4AF3E-4482-4E4B-A276-24E168F87828}"/>
    <dgm:cxn modelId="{38CB1B59-4FBF-4F14-8015-EEF24B24E324}" type="presOf" srcId="{C7A42AAA-C734-41C5-8F65-E7C24C725B20}" destId="{8B6EAF0B-F308-445F-9AD9-052DBD2C6003}" srcOrd="0" destOrd="0" presId="urn:microsoft.com/office/officeart/2005/8/layout/hierarchy1"/>
    <dgm:cxn modelId="{983E96BC-3E8D-42C4-AD48-2777E90EA421}" type="presOf" srcId="{7E391C1B-7AF9-47A7-9A50-6FA7DC98CA2F}" destId="{40263CE0-7B7F-47A8-980B-8EBB88004527}" srcOrd="0" destOrd="0" presId="urn:microsoft.com/office/officeart/2005/8/layout/hierarchy1"/>
    <dgm:cxn modelId="{8772E6C2-9939-4D3E-9AFC-448AAA2E4252}" type="presOf" srcId="{40EE3316-1160-45A2-9FCB-B4242D4B9045}" destId="{FA12691A-F91E-4A8A-8985-EA90E976BA00}" srcOrd="0" destOrd="0" presId="urn:microsoft.com/office/officeart/2005/8/layout/hierarchy1"/>
    <dgm:cxn modelId="{38468BE7-6AC5-460C-ABBE-07AD7AC5DAAB}" type="presParOf" srcId="{3B9EB68B-0594-4EB0-B72F-89F533F37585}" destId="{AAADF760-42FB-4A7A-BB36-E87D7A4849F3}" srcOrd="0" destOrd="0" presId="urn:microsoft.com/office/officeart/2005/8/layout/hierarchy1"/>
    <dgm:cxn modelId="{DBAB550E-9B8C-45BC-9ADD-8695DD0A92EB}" type="presParOf" srcId="{AAADF760-42FB-4A7A-BB36-E87D7A4849F3}" destId="{02B877A9-6C8D-4451-A3AA-5CA2832BBCF3}" srcOrd="0" destOrd="0" presId="urn:microsoft.com/office/officeart/2005/8/layout/hierarchy1"/>
    <dgm:cxn modelId="{C61E2866-2612-495C-9EA2-0866199D166D}" type="presParOf" srcId="{02B877A9-6C8D-4451-A3AA-5CA2832BBCF3}" destId="{A24D4A70-B851-4A18-B1FF-00400C9A7265}" srcOrd="0" destOrd="0" presId="urn:microsoft.com/office/officeart/2005/8/layout/hierarchy1"/>
    <dgm:cxn modelId="{9BFD0305-4337-4008-8402-6760C01EA708}" type="presParOf" srcId="{02B877A9-6C8D-4451-A3AA-5CA2832BBCF3}" destId="{FA12691A-F91E-4A8A-8985-EA90E976BA00}" srcOrd="1" destOrd="0" presId="urn:microsoft.com/office/officeart/2005/8/layout/hierarchy1"/>
    <dgm:cxn modelId="{4580BAFF-2EA8-4DA3-A34A-6C414C75DCB6}" type="presParOf" srcId="{AAADF760-42FB-4A7A-BB36-E87D7A4849F3}" destId="{48BF43F2-82D6-44FB-AE4A-27D6B3D85B30}" srcOrd="1" destOrd="0" presId="urn:microsoft.com/office/officeart/2005/8/layout/hierarchy1"/>
    <dgm:cxn modelId="{10D92062-B225-48B2-B92A-5C3FD091FC64}" type="presParOf" srcId="{48BF43F2-82D6-44FB-AE4A-27D6B3D85B30}" destId="{8B6EAF0B-F308-445F-9AD9-052DBD2C6003}" srcOrd="0" destOrd="0" presId="urn:microsoft.com/office/officeart/2005/8/layout/hierarchy1"/>
    <dgm:cxn modelId="{B641323F-4B14-433A-87FC-3338C9589E5A}" type="presParOf" srcId="{48BF43F2-82D6-44FB-AE4A-27D6B3D85B30}" destId="{A2DFB9A4-4915-43CC-9808-946EE657E39B}" srcOrd="1" destOrd="0" presId="urn:microsoft.com/office/officeart/2005/8/layout/hierarchy1"/>
    <dgm:cxn modelId="{E2CADFEA-312F-4618-AD28-FFB3FBDCDAFE}" type="presParOf" srcId="{A2DFB9A4-4915-43CC-9808-946EE657E39B}" destId="{EBEB31E4-09E0-48FD-8807-CB206246D85C}" srcOrd="0" destOrd="0" presId="urn:microsoft.com/office/officeart/2005/8/layout/hierarchy1"/>
    <dgm:cxn modelId="{454100AB-8549-4665-A11B-9EF7B9E164C1}" type="presParOf" srcId="{EBEB31E4-09E0-48FD-8807-CB206246D85C}" destId="{C7613879-E4A1-44AC-8D4E-7ECFCD3BEDF7}" srcOrd="0" destOrd="0" presId="urn:microsoft.com/office/officeart/2005/8/layout/hierarchy1"/>
    <dgm:cxn modelId="{B243965D-336A-4E65-AE53-839809A3364C}" type="presParOf" srcId="{EBEB31E4-09E0-48FD-8807-CB206246D85C}" destId="{BD73E62A-4F3F-4007-BF8D-F44244F343DF}" srcOrd="1" destOrd="0" presId="urn:microsoft.com/office/officeart/2005/8/layout/hierarchy1"/>
    <dgm:cxn modelId="{533CF0FE-CA3F-43AE-8657-EBEE8810927F}" type="presParOf" srcId="{A2DFB9A4-4915-43CC-9808-946EE657E39B}" destId="{C285E3B2-80F1-4D1F-95FA-F6D3DA2916B3}" srcOrd="1" destOrd="0" presId="urn:microsoft.com/office/officeart/2005/8/layout/hierarchy1"/>
    <dgm:cxn modelId="{BEB486A4-87FB-4E02-ABB0-B66CE33138FC}" type="presParOf" srcId="{48BF43F2-82D6-44FB-AE4A-27D6B3D85B30}" destId="{40263CE0-7B7F-47A8-980B-8EBB88004527}" srcOrd="2" destOrd="0" presId="urn:microsoft.com/office/officeart/2005/8/layout/hierarchy1"/>
    <dgm:cxn modelId="{20C2F23C-6288-4ABD-9A53-0DF915036421}" type="presParOf" srcId="{48BF43F2-82D6-44FB-AE4A-27D6B3D85B30}" destId="{3CB9D1A2-B45E-44AB-B9EB-2B8E3EF63369}" srcOrd="3" destOrd="0" presId="urn:microsoft.com/office/officeart/2005/8/layout/hierarchy1"/>
    <dgm:cxn modelId="{13656779-0875-4EFB-B5E2-B04AEC78DDC9}" type="presParOf" srcId="{3CB9D1A2-B45E-44AB-B9EB-2B8E3EF63369}" destId="{7A76CCE6-2728-4289-94FB-36A799A56BBB}" srcOrd="0" destOrd="0" presId="urn:microsoft.com/office/officeart/2005/8/layout/hierarchy1"/>
    <dgm:cxn modelId="{554CA6BA-5486-4FD5-BCED-90CBFB7262AB}" type="presParOf" srcId="{7A76CCE6-2728-4289-94FB-36A799A56BBB}" destId="{5438AC6B-8307-4938-A301-D1E8D168BF5B}" srcOrd="0" destOrd="0" presId="urn:microsoft.com/office/officeart/2005/8/layout/hierarchy1"/>
    <dgm:cxn modelId="{116BDFA0-3230-4BC9-A22D-D7757FAB542F}" type="presParOf" srcId="{7A76CCE6-2728-4289-94FB-36A799A56BBB}" destId="{3B640907-2A5D-44B4-85F3-49395C03E202}" srcOrd="1" destOrd="0" presId="urn:microsoft.com/office/officeart/2005/8/layout/hierarchy1"/>
    <dgm:cxn modelId="{FC32761A-841A-4A2C-B27E-A98E6A6DA734}" type="presParOf" srcId="{3CB9D1A2-B45E-44AB-B9EB-2B8E3EF63369}" destId="{873DC678-17C4-4E33-91D9-6F36D0F5DF4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CF05C7-6BE7-4727-BF4B-D73521E70C2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22E92F-AB82-41D5-8D3E-AEAB73FDF3A8}">
      <dgm:prSet phldrT="[Текст]" phldr="1"/>
      <dgm:spPr/>
      <dgm:t>
        <a:bodyPr/>
        <a:lstStyle/>
        <a:p>
          <a:endParaRPr lang="ru-RU" dirty="0"/>
        </a:p>
      </dgm:t>
    </dgm:pt>
    <dgm:pt modelId="{73E012E3-4BD4-45FB-B851-7E95312F76A9}" type="parTrans" cxnId="{4F2102EB-8F32-4821-BCD7-81AC3CA8D0B4}">
      <dgm:prSet/>
      <dgm:spPr/>
      <dgm:t>
        <a:bodyPr/>
        <a:lstStyle/>
        <a:p>
          <a:endParaRPr lang="ru-RU"/>
        </a:p>
      </dgm:t>
    </dgm:pt>
    <dgm:pt modelId="{24EF387D-21E9-440B-A9D6-EA692549AA46}" type="sibTrans" cxnId="{4F2102EB-8F32-4821-BCD7-81AC3CA8D0B4}">
      <dgm:prSet/>
      <dgm:spPr/>
      <dgm:t>
        <a:bodyPr/>
        <a:lstStyle/>
        <a:p>
          <a:endParaRPr lang="ru-RU"/>
        </a:p>
      </dgm:t>
    </dgm:pt>
    <dgm:pt modelId="{0D1C9653-B41A-42F3-832A-ED6E4A942B36}">
      <dgm:prSet phldrT="[Текст]"/>
      <dgm:spPr/>
      <dgm:t>
        <a:bodyPr/>
        <a:lstStyle/>
        <a:p>
          <a:r>
            <a:rPr lang="ru-RU" dirty="0"/>
            <a:t>Холерик</a:t>
          </a:r>
        </a:p>
      </dgm:t>
    </dgm:pt>
    <dgm:pt modelId="{186D12B6-7D26-4C67-AE15-125EFE52765B}" type="parTrans" cxnId="{63A6642F-79E1-4A50-A6FB-73F0A6067C94}">
      <dgm:prSet/>
      <dgm:spPr/>
      <dgm:t>
        <a:bodyPr/>
        <a:lstStyle/>
        <a:p>
          <a:endParaRPr lang="ru-RU"/>
        </a:p>
      </dgm:t>
    </dgm:pt>
    <dgm:pt modelId="{E85D0EE8-1DA5-4BBC-BE14-F88B5DF83AEF}" type="sibTrans" cxnId="{63A6642F-79E1-4A50-A6FB-73F0A6067C94}">
      <dgm:prSet/>
      <dgm:spPr/>
      <dgm:t>
        <a:bodyPr/>
        <a:lstStyle/>
        <a:p>
          <a:endParaRPr lang="ru-RU"/>
        </a:p>
      </dgm:t>
    </dgm:pt>
    <dgm:pt modelId="{93EDBBFC-AC04-43B8-B4B6-AD797FA5E19A}">
      <dgm:prSet phldrT="[Текст]" phldr="1"/>
      <dgm:spPr/>
      <dgm:t>
        <a:bodyPr/>
        <a:lstStyle/>
        <a:p>
          <a:endParaRPr lang="ru-RU" dirty="0"/>
        </a:p>
      </dgm:t>
    </dgm:pt>
    <dgm:pt modelId="{C108F1FC-805C-4CF3-899D-E105F4253D40}" type="parTrans" cxnId="{CEBB0EAD-D9FC-41D7-844F-09E0AB5169FD}">
      <dgm:prSet/>
      <dgm:spPr/>
      <dgm:t>
        <a:bodyPr/>
        <a:lstStyle/>
        <a:p>
          <a:endParaRPr lang="ru-RU"/>
        </a:p>
      </dgm:t>
    </dgm:pt>
    <dgm:pt modelId="{4EC12931-44EB-4DE6-80F9-107068B2AE96}" type="sibTrans" cxnId="{CEBB0EAD-D9FC-41D7-844F-09E0AB5169FD}">
      <dgm:prSet/>
      <dgm:spPr/>
      <dgm:t>
        <a:bodyPr/>
        <a:lstStyle/>
        <a:p>
          <a:endParaRPr lang="ru-RU"/>
        </a:p>
      </dgm:t>
    </dgm:pt>
    <dgm:pt modelId="{8E73CDFF-CCF5-4A24-82F6-851BE71CC551}">
      <dgm:prSet phldrT="[Текст]"/>
      <dgm:spPr/>
      <dgm:t>
        <a:bodyPr/>
        <a:lstStyle/>
        <a:p>
          <a:r>
            <a:rPr lang="ru-RU" dirty="0"/>
            <a:t>Сангвиник</a:t>
          </a:r>
        </a:p>
      </dgm:t>
    </dgm:pt>
    <dgm:pt modelId="{4CBCC8D7-E988-459F-98F7-93664B30A9DB}" type="parTrans" cxnId="{91D59288-A053-4A28-8E42-9490959C49C4}">
      <dgm:prSet/>
      <dgm:spPr/>
      <dgm:t>
        <a:bodyPr/>
        <a:lstStyle/>
        <a:p>
          <a:endParaRPr lang="ru-RU"/>
        </a:p>
      </dgm:t>
    </dgm:pt>
    <dgm:pt modelId="{E8A35466-E552-498A-B600-D270AD39E3D0}" type="sibTrans" cxnId="{91D59288-A053-4A28-8E42-9490959C49C4}">
      <dgm:prSet/>
      <dgm:spPr/>
      <dgm:t>
        <a:bodyPr/>
        <a:lstStyle/>
        <a:p>
          <a:endParaRPr lang="ru-RU"/>
        </a:p>
      </dgm:t>
    </dgm:pt>
    <dgm:pt modelId="{2F45E244-27E6-4B1F-80D2-C176B59D2AE9}">
      <dgm:prSet phldrT="[Текст]" phldr="1"/>
      <dgm:spPr/>
      <dgm:t>
        <a:bodyPr/>
        <a:lstStyle/>
        <a:p>
          <a:endParaRPr lang="ru-RU" dirty="0"/>
        </a:p>
      </dgm:t>
    </dgm:pt>
    <dgm:pt modelId="{21E41064-941B-4A52-8EA5-C0E6C371611F}" type="parTrans" cxnId="{3D869352-D969-40DE-993E-B77D6257503B}">
      <dgm:prSet/>
      <dgm:spPr/>
      <dgm:t>
        <a:bodyPr/>
        <a:lstStyle/>
        <a:p>
          <a:endParaRPr lang="ru-RU"/>
        </a:p>
      </dgm:t>
    </dgm:pt>
    <dgm:pt modelId="{0166C04E-9FDF-40EA-A1D1-95CEDFB74E31}" type="sibTrans" cxnId="{3D869352-D969-40DE-993E-B77D6257503B}">
      <dgm:prSet/>
      <dgm:spPr/>
      <dgm:t>
        <a:bodyPr/>
        <a:lstStyle/>
        <a:p>
          <a:endParaRPr lang="ru-RU"/>
        </a:p>
      </dgm:t>
    </dgm:pt>
    <dgm:pt modelId="{DC9A7335-CEF3-4A4C-87FB-F3DF519F4B7C}">
      <dgm:prSet phldrT="[Текст]"/>
      <dgm:spPr/>
      <dgm:t>
        <a:bodyPr/>
        <a:lstStyle/>
        <a:p>
          <a:r>
            <a:rPr lang="ru-RU" dirty="0"/>
            <a:t>Меланхолик</a:t>
          </a:r>
        </a:p>
      </dgm:t>
    </dgm:pt>
    <dgm:pt modelId="{8E3902DD-FF3A-45B7-B832-235A7E07747D}" type="parTrans" cxnId="{D358251A-1F31-4E8D-B9B4-F9E5EBB9C0C1}">
      <dgm:prSet/>
      <dgm:spPr/>
      <dgm:t>
        <a:bodyPr/>
        <a:lstStyle/>
        <a:p>
          <a:endParaRPr lang="ru-RU"/>
        </a:p>
      </dgm:t>
    </dgm:pt>
    <dgm:pt modelId="{4DFB9528-CF23-470B-8EB5-362E3F8045CB}" type="sibTrans" cxnId="{D358251A-1F31-4E8D-B9B4-F9E5EBB9C0C1}">
      <dgm:prSet/>
      <dgm:spPr/>
      <dgm:t>
        <a:bodyPr/>
        <a:lstStyle/>
        <a:p>
          <a:endParaRPr lang="ru-RU"/>
        </a:p>
      </dgm:t>
    </dgm:pt>
    <dgm:pt modelId="{4C457FBC-DB22-462B-81E9-6ACC8A4BCAC3}">
      <dgm:prSet/>
      <dgm:spPr/>
      <dgm:t>
        <a:bodyPr/>
        <a:lstStyle/>
        <a:p>
          <a:endParaRPr lang="ru-RU"/>
        </a:p>
      </dgm:t>
    </dgm:pt>
    <dgm:pt modelId="{6837C3CF-8B43-4DC7-A325-BA016E2BCEF7}" type="parTrans" cxnId="{3C8D750D-591D-4ECD-AA00-66083EFFA4C9}">
      <dgm:prSet/>
      <dgm:spPr/>
    </dgm:pt>
    <dgm:pt modelId="{AD00A9E8-85F1-4875-9A12-38EF91A6747A}" type="sibTrans" cxnId="{3C8D750D-591D-4ECD-AA00-66083EFFA4C9}">
      <dgm:prSet/>
      <dgm:spPr/>
    </dgm:pt>
    <dgm:pt modelId="{D6D81BFD-8BB2-455C-8C55-EC69D3E9729C}">
      <dgm:prSet/>
      <dgm:spPr/>
      <dgm:t>
        <a:bodyPr/>
        <a:lstStyle/>
        <a:p>
          <a:r>
            <a:rPr lang="ru-RU" dirty="0"/>
            <a:t>Флегматик</a:t>
          </a:r>
        </a:p>
      </dgm:t>
    </dgm:pt>
    <dgm:pt modelId="{BE908A7B-BFE5-48CE-94A2-3E6DE6DCB170}" type="parTrans" cxnId="{34BB3F82-EAF3-4FDC-ABF1-1642A6D5C236}">
      <dgm:prSet/>
      <dgm:spPr/>
    </dgm:pt>
    <dgm:pt modelId="{D43338D0-CAAA-436F-9CCD-F2632EF01D4B}" type="sibTrans" cxnId="{34BB3F82-EAF3-4FDC-ABF1-1642A6D5C236}">
      <dgm:prSet/>
      <dgm:spPr/>
    </dgm:pt>
    <dgm:pt modelId="{132BD79A-A1F0-4673-9044-CD0FEB4E0BCB}" type="pres">
      <dgm:prSet presAssocID="{56CF05C7-6BE7-4727-BF4B-D73521E70C25}" presName="linearFlow" presStyleCnt="0">
        <dgm:presLayoutVars>
          <dgm:dir/>
          <dgm:animLvl val="lvl"/>
          <dgm:resizeHandles val="exact"/>
        </dgm:presLayoutVars>
      </dgm:prSet>
      <dgm:spPr/>
    </dgm:pt>
    <dgm:pt modelId="{AA8FA482-EE5A-4BBA-9898-8375DDB15D4C}" type="pres">
      <dgm:prSet presAssocID="{F822E92F-AB82-41D5-8D3E-AEAB73FDF3A8}" presName="composite" presStyleCnt="0"/>
      <dgm:spPr/>
    </dgm:pt>
    <dgm:pt modelId="{C77A7DF0-2A7E-421D-B886-52CB9563A109}" type="pres">
      <dgm:prSet presAssocID="{F822E92F-AB82-41D5-8D3E-AEAB73FDF3A8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D6978185-D5D6-4DE2-A3F1-FA17C6523152}" type="pres">
      <dgm:prSet presAssocID="{F822E92F-AB82-41D5-8D3E-AEAB73FDF3A8}" presName="descendantText" presStyleLbl="alignAcc1" presStyleIdx="0" presStyleCnt="4">
        <dgm:presLayoutVars>
          <dgm:bulletEnabled val="1"/>
        </dgm:presLayoutVars>
      </dgm:prSet>
      <dgm:spPr/>
    </dgm:pt>
    <dgm:pt modelId="{349135AB-137B-4B1F-8E73-9115EFC2C192}" type="pres">
      <dgm:prSet presAssocID="{24EF387D-21E9-440B-A9D6-EA692549AA46}" presName="sp" presStyleCnt="0"/>
      <dgm:spPr/>
    </dgm:pt>
    <dgm:pt modelId="{7158FBE3-8EA5-47AE-932F-5EC587668AD2}" type="pres">
      <dgm:prSet presAssocID="{93EDBBFC-AC04-43B8-B4B6-AD797FA5E19A}" presName="composite" presStyleCnt="0"/>
      <dgm:spPr/>
    </dgm:pt>
    <dgm:pt modelId="{569C4EA9-E542-4592-B7B6-B8E4159E8359}" type="pres">
      <dgm:prSet presAssocID="{93EDBBFC-AC04-43B8-B4B6-AD797FA5E19A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F4FA517E-471A-4C50-A7D1-D87E51EB9D5D}" type="pres">
      <dgm:prSet presAssocID="{93EDBBFC-AC04-43B8-B4B6-AD797FA5E19A}" presName="descendantText" presStyleLbl="alignAcc1" presStyleIdx="1" presStyleCnt="4">
        <dgm:presLayoutVars>
          <dgm:bulletEnabled val="1"/>
        </dgm:presLayoutVars>
      </dgm:prSet>
      <dgm:spPr/>
    </dgm:pt>
    <dgm:pt modelId="{5AEBE69C-DAB7-4559-A86C-33B02BBEAAAA}" type="pres">
      <dgm:prSet presAssocID="{4EC12931-44EB-4DE6-80F9-107068B2AE96}" presName="sp" presStyleCnt="0"/>
      <dgm:spPr/>
    </dgm:pt>
    <dgm:pt modelId="{9570BA97-9F97-4C72-934D-97621435EF58}" type="pres">
      <dgm:prSet presAssocID="{2F45E244-27E6-4B1F-80D2-C176B59D2AE9}" presName="composite" presStyleCnt="0"/>
      <dgm:spPr/>
    </dgm:pt>
    <dgm:pt modelId="{52F5013D-92FD-46D4-BDBA-2A0DCC741957}" type="pres">
      <dgm:prSet presAssocID="{2F45E244-27E6-4B1F-80D2-C176B59D2AE9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FC2D01E4-5B3E-49DA-ABC0-5FEAFB90E5FD}" type="pres">
      <dgm:prSet presAssocID="{2F45E244-27E6-4B1F-80D2-C176B59D2AE9}" presName="descendantText" presStyleLbl="alignAcc1" presStyleIdx="2" presStyleCnt="4" custLinFactNeighborX="243" custLinFactNeighborY="-2062">
        <dgm:presLayoutVars>
          <dgm:bulletEnabled val="1"/>
        </dgm:presLayoutVars>
      </dgm:prSet>
      <dgm:spPr/>
    </dgm:pt>
    <dgm:pt modelId="{0AD3E784-0D85-4680-B0BE-A17C5334AB8E}" type="pres">
      <dgm:prSet presAssocID="{0166C04E-9FDF-40EA-A1D1-95CEDFB74E31}" presName="sp" presStyleCnt="0"/>
      <dgm:spPr/>
    </dgm:pt>
    <dgm:pt modelId="{7CFC3313-D1B9-4A8E-BB6F-2A31FA8F481D}" type="pres">
      <dgm:prSet presAssocID="{4C457FBC-DB22-462B-81E9-6ACC8A4BCAC3}" presName="composite" presStyleCnt="0"/>
      <dgm:spPr/>
    </dgm:pt>
    <dgm:pt modelId="{00CE4641-2F8A-4318-8C5F-4F0BC1837BE7}" type="pres">
      <dgm:prSet presAssocID="{4C457FBC-DB22-462B-81E9-6ACC8A4BCAC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08DA731-E11F-4159-8DC3-D86A5287E83A}" type="pres">
      <dgm:prSet presAssocID="{4C457FBC-DB22-462B-81E9-6ACC8A4BCAC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B105F009-718B-421A-BBFF-E2009A471A88}" type="presOf" srcId="{56CF05C7-6BE7-4727-BF4B-D73521E70C25}" destId="{132BD79A-A1F0-4673-9044-CD0FEB4E0BCB}" srcOrd="0" destOrd="0" presId="urn:microsoft.com/office/officeart/2005/8/layout/chevron2"/>
    <dgm:cxn modelId="{3C8D750D-591D-4ECD-AA00-66083EFFA4C9}" srcId="{56CF05C7-6BE7-4727-BF4B-D73521E70C25}" destId="{4C457FBC-DB22-462B-81E9-6ACC8A4BCAC3}" srcOrd="3" destOrd="0" parTransId="{6837C3CF-8B43-4DC7-A325-BA016E2BCEF7}" sibTransId="{AD00A9E8-85F1-4875-9A12-38EF91A6747A}"/>
    <dgm:cxn modelId="{654E800F-3DE1-4022-BEA6-D2528FD4594D}" type="presOf" srcId="{0D1C9653-B41A-42F3-832A-ED6E4A942B36}" destId="{D6978185-D5D6-4DE2-A3F1-FA17C6523152}" srcOrd="0" destOrd="0" presId="urn:microsoft.com/office/officeart/2005/8/layout/chevron2"/>
    <dgm:cxn modelId="{D358251A-1F31-4E8D-B9B4-F9E5EBB9C0C1}" srcId="{2F45E244-27E6-4B1F-80D2-C176B59D2AE9}" destId="{DC9A7335-CEF3-4A4C-87FB-F3DF519F4B7C}" srcOrd="0" destOrd="0" parTransId="{8E3902DD-FF3A-45B7-B832-235A7E07747D}" sibTransId="{4DFB9528-CF23-470B-8EB5-362E3F8045CB}"/>
    <dgm:cxn modelId="{163EDE1A-6003-4B83-9E77-51165FA1E18C}" type="presOf" srcId="{8E73CDFF-CCF5-4A24-82F6-851BE71CC551}" destId="{F4FA517E-471A-4C50-A7D1-D87E51EB9D5D}" srcOrd="0" destOrd="0" presId="urn:microsoft.com/office/officeart/2005/8/layout/chevron2"/>
    <dgm:cxn modelId="{63A6642F-79E1-4A50-A6FB-73F0A6067C94}" srcId="{F822E92F-AB82-41D5-8D3E-AEAB73FDF3A8}" destId="{0D1C9653-B41A-42F3-832A-ED6E4A942B36}" srcOrd="0" destOrd="0" parTransId="{186D12B6-7D26-4C67-AE15-125EFE52765B}" sibTransId="{E85D0EE8-1DA5-4BBC-BE14-F88B5DF83AEF}"/>
    <dgm:cxn modelId="{2181F539-7B89-4F43-906B-8C83B8E9C6F1}" type="presOf" srcId="{4C457FBC-DB22-462B-81E9-6ACC8A4BCAC3}" destId="{00CE4641-2F8A-4318-8C5F-4F0BC1837BE7}" srcOrd="0" destOrd="0" presId="urn:microsoft.com/office/officeart/2005/8/layout/chevron2"/>
    <dgm:cxn modelId="{48F0E164-CBA8-432F-8E09-376C2E111D44}" type="presOf" srcId="{93EDBBFC-AC04-43B8-B4B6-AD797FA5E19A}" destId="{569C4EA9-E542-4592-B7B6-B8E4159E8359}" srcOrd="0" destOrd="0" presId="urn:microsoft.com/office/officeart/2005/8/layout/chevron2"/>
    <dgm:cxn modelId="{1E9DAA65-D056-459B-8986-89F9BF595076}" type="presOf" srcId="{2F45E244-27E6-4B1F-80D2-C176B59D2AE9}" destId="{52F5013D-92FD-46D4-BDBA-2A0DCC741957}" srcOrd="0" destOrd="0" presId="urn:microsoft.com/office/officeart/2005/8/layout/chevron2"/>
    <dgm:cxn modelId="{A845994C-9CEB-4865-B122-F18907A19CAA}" type="presOf" srcId="{F822E92F-AB82-41D5-8D3E-AEAB73FDF3A8}" destId="{C77A7DF0-2A7E-421D-B886-52CB9563A109}" srcOrd="0" destOrd="0" presId="urn:microsoft.com/office/officeart/2005/8/layout/chevron2"/>
    <dgm:cxn modelId="{FFD5EA6D-236A-406C-A409-ED73BF42F3CD}" type="presOf" srcId="{DC9A7335-CEF3-4A4C-87FB-F3DF519F4B7C}" destId="{FC2D01E4-5B3E-49DA-ABC0-5FEAFB90E5FD}" srcOrd="0" destOrd="0" presId="urn:microsoft.com/office/officeart/2005/8/layout/chevron2"/>
    <dgm:cxn modelId="{3D869352-D969-40DE-993E-B77D6257503B}" srcId="{56CF05C7-6BE7-4727-BF4B-D73521E70C25}" destId="{2F45E244-27E6-4B1F-80D2-C176B59D2AE9}" srcOrd="2" destOrd="0" parTransId="{21E41064-941B-4A52-8EA5-C0E6C371611F}" sibTransId="{0166C04E-9FDF-40EA-A1D1-95CEDFB74E31}"/>
    <dgm:cxn modelId="{34BB3F82-EAF3-4FDC-ABF1-1642A6D5C236}" srcId="{4C457FBC-DB22-462B-81E9-6ACC8A4BCAC3}" destId="{D6D81BFD-8BB2-455C-8C55-EC69D3E9729C}" srcOrd="0" destOrd="0" parTransId="{BE908A7B-BFE5-48CE-94A2-3E6DE6DCB170}" sibTransId="{D43338D0-CAAA-436F-9CCD-F2632EF01D4B}"/>
    <dgm:cxn modelId="{91D59288-A053-4A28-8E42-9490959C49C4}" srcId="{93EDBBFC-AC04-43B8-B4B6-AD797FA5E19A}" destId="{8E73CDFF-CCF5-4A24-82F6-851BE71CC551}" srcOrd="0" destOrd="0" parTransId="{4CBCC8D7-E988-459F-98F7-93664B30A9DB}" sibTransId="{E8A35466-E552-498A-B600-D270AD39E3D0}"/>
    <dgm:cxn modelId="{CEBB0EAD-D9FC-41D7-844F-09E0AB5169FD}" srcId="{56CF05C7-6BE7-4727-BF4B-D73521E70C25}" destId="{93EDBBFC-AC04-43B8-B4B6-AD797FA5E19A}" srcOrd="1" destOrd="0" parTransId="{C108F1FC-805C-4CF3-899D-E105F4253D40}" sibTransId="{4EC12931-44EB-4DE6-80F9-107068B2AE96}"/>
    <dgm:cxn modelId="{158D3BAD-3C45-4D5E-8D92-DD0C343A653F}" type="presOf" srcId="{D6D81BFD-8BB2-455C-8C55-EC69D3E9729C}" destId="{508DA731-E11F-4159-8DC3-D86A5287E83A}" srcOrd="0" destOrd="0" presId="urn:microsoft.com/office/officeart/2005/8/layout/chevron2"/>
    <dgm:cxn modelId="{4F2102EB-8F32-4821-BCD7-81AC3CA8D0B4}" srcId="{56CF05C7-6BE7-4727-BF4B-D73521E70C25}" destId="{F822E92F-AB82-41D5-8D3E-AEAB73FDF3A8}" srcOrd="0" destOrd="0" parTransId="{73E012E3-4BD4-45FB-B851-7E95312F76A9}" sibTransId="{24EF387D-21E9-440B-A9D6-EA692549AA46}"/>
    <dgm:cxn modelId="{9088A526-7B10-4357-8CC5-12A4978D0734}" type="presParOf" srcId="{132BD79A-A1F0-4673-9044-CD0FEB4E0BCB}" destId="{AA8FA482-EE5A-4BBA-9898-8375DDB15D4C}" srcOrd="0" destOrd="0" presId="urn:microsoft.com/office/officeart/2005/8/layout/chevron2"/>
    <dgm:cxn modelId="{F2894979-58BD-4C90-BB2C-4EF9946F6A66}" type="presParOf" srcId="{AA8FA482-EE5A-4BBA-9898-8375DDB15D4C}" destId="{C77A7DF0-2A7E-421D-B886-52CB9563A109}" srcOrd="0" destOrd="0" presId="urn:microsoft.com/office/officeart/2005/8/layout/chevron2"/>
    <dgm:cxn modelId="{942F76F7-5706-4785-A54C-EFFC13802FF5}" type="presParOf" srcId="{AA8FA482-EE5A-4BBA-9898-8375DDB15D4C}" destId="{D6978185-D5D6-4DE2-A3F1-FA17C6523152}" srcOrd="1" destOrd="0" presId="urn:microsoft.com/office/officeart/2005/8/layout/chevron2"/>
    <dgm:cxn modelId="{93E878D3-A658-4665-A024-8121591C13FA}" type="presParOf" srcId="{132BD79A-A1F0-4673-9044-CD0FEB4E0BCB}" destId="{349135AB-137B-4B1F-8E73-9115EFC2C192}" srcOrd="1" destOrd="0" presId="urn:microsoft.com/office/officeart/2005/8/layout/chevron2"/>
    <dgm:cxn modelId="{69362D5A-49D9-4A1C-B2EB-7F5A141ED8DB}" type="presParOf" srcId="{132BD79A-A1F0-4673-9044-CD0FEB4E0BCB}" destId="{7158FBE3-8EA5-47AE-932F-5EC587668AD2}" srcOrd="2" destOrd="0" presId="urn:microsoft.com/office/officeart/2005/8/layout/chevron2"/>
    <dgm:cxn modelId="{A9C5F91B-BC65-4A12-895C-68C7D64F7C98}" type="presParOf" srcId="{7158FBE3-8EA5-47AE-932F-5EC587668AD2}" destId="{569C4EA9-E542-4592-B7B6-B8E4159E8359}" srcOrd="0" destOrd="0" presId="urn:microsoft.com/office/officeart/2005/8/layout/chevron2"/>
    <dgm:cxn modelId="{4FB68B82-4C56-4DFC-B6FB-61A6D99BC587}" type="presParOf" srcId="{7158FBE3-8EA5-47AE-932F-5EC587668AD2}" destId="{F4FA517E-471A-4C50-A7D1-D87E51EB9D5D}" srcOrd="1" destOrd="0" presId="urn:microsoft.com/office/officeart/2005/8/layout/chevron2"/>
    <dgm:cxn modelId="{5256755C-0BF5-41B8-86F2-731806DF6BEC}" type="presParOf" srcId="{132BD79A-A1F0-4673-9044-CD0FEB4E0BCB}" destId="{5AEBE69C-DAB7-4559-A86C-33B02BBEAAAA}" srcOrd="3" destOrd="0" presId="urn:microsoft.com/office/officeart/2005/8/layout/chevron2"/>
    <dgm:cxn modelId="{6F6AB5FE-7C66-47AE-B195-926868900752}" type="presParOf" srcId="{132BD79A-A1F0-4673-9044-CD0FEB4E0BCB}" destId="{9570BA97-9F97-4C72-934D-97621435EF58}" srcOrd="4" destOrd="0" presId="urn:microsoft.com/office/officeart/2005/8/layout/chevron2"/>
    <dgm:cxn modelId="{80E1EC6D-128C-4058-92D8-F60E22B4A8FC}" type="presParOf" srcId="{9570BA97-9F97-4C72-934D-97621435EF58}" destId="{52F5013D-92FD-46D4-BDBA-2A0DCC741957}" srcOrd="0" destOrd="0" presId="urn:microsoft.com/office/officeart/2005/8/layout/chevron2"/>
    <dgm:cxn modelId="{6CCDC729-0828-47BF-A14F-CCBF4EBCBD03}" type="presParOf" srcId="{9570BA97-9F97-4C72-934D-97621435EF58}" destId="{FC2D01E4-5B3E-49DA-ABC0-5FEAFB90E5FD}" srcOrd="1" destOrd="0" presId="urn:microsoft.com/office/officeart/2005/8/layout/chevron2"/>
    <dgm:cxn modelId="{79CAE505-AD48-4820-A0D7-0A582F373443}" type="presParOf" srcId="{132BD79A-A1F0-4673-9044-CD0FEB4E0BCB}" destId="{0AD3E784-0D85-4680-B0BE-A17C5334AB8E}" srcOrd="5" destOrd="0" presId="urn:microsoft.com/office/officeart/2005/8/layout/chevron2"/>
    <dgm:cxn modelId="{EE802C9F-02EB-4448-B195-8E9512D2E50C}" type="presParOf" srcId="{132BD79A-A1F0-4673-9044-CD0FEB4E0BCB}" destId="{7CFC3313-D1B9-4A8E-BB6F-2A31FA8F481D}" srcOrd="6" destOrd="0" presId="urn:microsoft.com/office/officeart/2005/8/layout/chevron2"/>
    <dgm:cxn modelId="{7B8CC9C8-0227-4F53-A7E9-1E2C601E9CCD}" type="presParOf" srcId="{7CFC3313-D1B9-4A8E-BB6F-2A31FA8F481D}" destId="{00CE4641-2F8A-4318-8C5F-4F0BC1837BE7}" srcOrd="0" destOrd="0" presId="urn:microsoft.com/office/officeart/2005/8/layout/chevron2"/>
    <dgm:cxn modelId="{7630D62E-EA3C-44DF-B722-13571C6A6056}" type="presParOf" srcId="{7CFC3313-D1B9-4A8E-BB6F-2A31FA8F481D}" destId="{508DA731-E11F-4159-8DC3-D86A5287E8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63CE0-7B7F-47A8-980B-8EBB88004527}">
      <dsp:nvSpPr>
        <dsp:cNvPr id="0" name=""/>
        <dsp:cNvSpPr/>
      </dsp:nvSpPr>
      <dsp:spPr>
        <a:xfrm>
          <a:off x="3949645" y="1464859"/>
          <a:ext cx="2051520" cy="864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9188"/>
              </a:lnTo>
              <a:lnTo>
                <a:pt x="2051520" y="589188"/>
              </a:lnTo>
              <a:lnTo>
                <a:pt x="2051520" y="8645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EAF0B-F308-445F-9AD9-052DBD2C6003}">
      <dsp:nvSpPr>
        <dsp:cNvPr id="0" name=""/>
        <dsp:cNvSpPr/>
      </dsp:nvSpPr>
      <dsp:spPr>
        <a:xfrm>
          <a:off x="1724247" y="1464859"/>
          <a:ext cx="2225398" cy="864584"/>
        </a:xfrm>
        <a:custGeom>
          <a:avLst/>
          <a:gdLst/>
          <a:ahLst/>
          <a:cxnLst/>
          <a:rect l="0" t="0" r="0" b="0"/>
          <a:pathLst>
            <a:path>
              <a:moveTo>
                <a:pt x="2225398" y="0"/>
              </a:moveTo>
              <a:lnTo>
                <a:pt x="2225398" y="589188"/>
              </a:lnTo>
              <a:lnTo>
                <a:pt x="0" y="589188"/>
              </a:lnTo>
              <a:lnTo>
                <a:pt x="0" y="8645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4D4A70-B851-4A18-B1FF-00400C9A7265}">
      <dsp:nvSpPr>
        <dsp:cNvPr id="0" name=""/>
        <dsp:cNvSpPr/>
      </dsp:nvSpPr>
      <dsp:spPr>
        <a:xfrm>
          <a:off x="1074236" y="406171"/>
          <a:ext cx="5750817" cy="10586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12691A-F91E-4A8A-8985-EA90E976BA00}">
      <dsp:nvSpPr>
        <dsp:cNvPr id="0" name=""/>
        <dsp:cNvSpPr/>
      </dsp:nvSpPr>
      <dsp:spPr>
        <a:xfrm>
          <a:off x="1404545" y="719964"/>
          <a:ext cx="5750817" cy="10586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Компоненты темперамента</a:t>
          </a:r>
        </a:p>
      </dsp:txBody>
      <dsp:txXfrm>
        <a:off x="1435553" y="750972"/>
        <a:ext cx="5688801" cy="996672"/>
      </dsp:txXfrm>
    </dsp:sp>
    <dsp:sp modelId="{C7613879-E4A1-44AC-8D4E-7ECFCD3BEDF7}">
      <dsp:nvSpPr>
        <dsp:cNvPr id="0" name=""/>
        <dsp:cNvSpPr/>
      </dsp:nvSpPr>
      <dsp:spPr>
        <a:xfrm>
          <a:off x="3035" y="2329443"/>
          <a:ext cx="3442422" cy="1887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73E62A-4F3F-4007-BF8D-F44244F343DF}">
      <dsp:nvSpPr>
        <dsp:cNvPr id="0" name=""/>
        <dsp:cNvSpPr/>
      </dsp:nvSpPr>
      <dsp:spPr>
        <a:xfrm>
          <a:off x="333344" y="2643237"/>
          <a:ext cx="3442422" cy="1887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Активность</a:t>
          </a:r>
          <a:r>
            <a:rPr lang="ru-RU" sz="2800" kern="1200" dirty="0"/>
            <a:t> – степень  энергичности</a:t>
          </a:r>
        </a:p>
      </dsp:txBody>
      <dsp:txXfrm>
        <a:off x="388633" y="2698526"/>
        <a:ext cx="3331844" cy="1777138"/>
      </dsp:txXfrm>
    </dsp:sp>
    <dsp:sp modelId="{5438AC6B-8307-4938-A301-D1E8D168BF5B}">
      <dsp:nvSpPr>
        <dsp:cNvPr id="0" name=""/>
        <dsp:cNvSpPr/>
      </dsp:nvSpPr>
      <dsp:spPr>
        <a:xfrm>
          <a:off x="4106076" y="2329443"/>
          <a:ext cx="3790178" cy="1887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640907-2A5D-44B4-85F3-49395C03E202}">
      <dsp:nvSpPr>
        <dsp:cNvPr id="0" name=""/>
        <dsp:cNvSpPr/>
      </dsp:nvSpPr>
      <dsp:spPr>
        <a:xfrm>
          <a:off x="4436385" y="2643237"/>
          <a:ext cx="3790178" cy="1887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Эмоциональность</a:t>
          </a:r>
          <a:r>
            <a:rPr lang="ru-RU" sz="2800" kern="1200" dirty="0"/>
            <a:t> – протекание эмоциональных процессов</a:t>
          </a:r>
        </a:p>
      </dsp:txBody>
      <dsp:txXfrm>
        <a:off x="4491674" y="2698526"/>
        <a:ext cx="3679600" cy="17771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7A7DF0-2A7E-421D-B886-52CB9563A109}">
      <dsp:nvSpPr>
        <dsp:cNvPr id="0" name=""/>
        <dsp:cNvSpPr/>
      </dsp:nvSpPr>
      <dsp:spPr>
        <a:xfrm rot="5400000">
          <a:off x="-201414" y="202986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 dirty="0"/>
        </a:p>
      </dsp:txBody>
      <dsp:txXfrm rot="-5400000">
        <a:off x="1" y="471538"/>
        <a:ext cx="939934" cy="402829"/>
      </dsp:txXfrm>
    </dsp:sp>
    <dsp:sp modelId="{D6978185-D5D6-4DE2-A3F1-FA17C6523152}">
      <dsp:nvSpPr>
        <dsp:cNvPr id="0" name=""/>
        <dsp:cNvSpPr/>
      </dsp:nvSpPr>
      <dsp:spPr>
        <a:xfrm rot="5400000">
          <a:off x="4148369" y="-3206863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712" tIns="32385" rIns="32385" bIns="32385" numCol="1" spcCol="1270" anchor="ctr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5100" kern="1200" dirty="0"/>
            <a:t>Холерик</a:t>
          </a:r>
        </a:p>
      </dsp:txBody>
      <dsp:txXfrm rot="-5400000">
        <a:off x="939934" y="44178"/>
        <a:ext cx="7247059" cy="787583"/>
      </dsp:txXfrm>
    </dsp:sp>
    <dsp:sp modelId="{569C4EA9-E542-4592-B7B6-B8E4159E8359}">
      <dsp:nvSpPr>
        <dsp:cNvPr id="0" name=""/>
        <dsp:cNvSpPr/>
      </dsp:nvSpPr>
      <dsp:spPr>
        <a:xfrm rot="5400000">
          <a:off x="-201414" y="1400059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 dirty="0"/>
        </a:p>
      </dsp:txBody>
      <dsp:txXfrm rot="-5400000">
        <a:off x="1" y="1668611"/>
        <a:ext cx="939934" cy="402829"/>
      </dsp:txXfrm>
    </dsp:sp>
    <dsp:sp modelId="{F4FA517E-471A-4C50-A7D1-D87E51EB9D5D}">
      <dsp:nvSpPr>
        <dsp:cNvPr id="0" name=""/>
        <dsp:cNvSpPr/>
      </dsp:nvSpPr>
      <dsp:spPr>
        <a:xfrm rot="5400000">
          <a:off x="4148369" y="-2009790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712" tIns="32385" rIns="32385" bIns="32385" numCol="1" spcCol="1270" anchor="ctr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5100" kern="1200" dirty="0"/>
            <a:t>Сангвиник</a:t>
          </a:r>
        </a:p>
      </dsp:txBody>
      <dsp:txXfrm rot="-5400000">
        <a:off x="939934" y="1241251"/>
        <a:ext cx="7247059" cy="787583"/>
      </dsp:txXfrm>
    </dsp:sp>
    <dsp:sp modelId="{52F5013D-92FD-46D4-BDBA-2A0DCC741957}">
      <dsp:nvSpPr>
        <dsp:cNvPr id="0" name=""/>
        <dsp:cNvSpPr/>
      </dsp:nvSpPr>
      <dsp:spPr>
        <a:xfrm rot="5400000">
          <a:off x="-201414" y="2597131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 dirty="0"/>
        </a:p>
      </dsp:txBody>
      <dsp:txXfrm rot="-5400000">
        <a:off x="1" y="2865683"/>
        <a:ext cx="939934" cy="402829"/>
      </dsp:txXfrm>
    </dsp:sp>
    <dsp:sp modelId="{FC2D01E4-5B3E-49DA-ABC0-5FEAFB90E5FD}">
      <dsp:nvSpPr>
        <dsp:cNvPr id="0" name=""/>
        <dsp:cNvSpPr/>
      </dsp:nvSpPr>
      <dsp:spPr>
        <a:xfrm rot="5400000">
          <a:off x="4148369" y="-830714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712" tIns="32385" rIns="32385" bIns="32385" numCol="1" spcCol="1270" anchor="ctr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5100" kern="1200" dirty="0"/>
            <a:t>Меланхолик</a:t>
          </a:r>
        </a:p>
      </dsp:txBody>
      <dsp:txXfrm rot="-5400000">
        <a:off x="939934" y="2420327"/>
        <a:ext cx="7247059" cy="787583"/>
      </dsp:txXfrm>
    </dsp:sp>
    <dsp:sp modelId="{00CE4641-2F8A-4318-8C5F-4F0BC1837BE7}">
      <dsp:nvSpPr>
        <dsp:cNvPr id="0" name=""/>
        <dsp:cNvSpPr/>
      </dsp:nvSpPr>
      <dsp:spPr>
        <a:xfrm rot="5400000">
          <a:off x="-201414" y="3794204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-5400000">
        <a:off x="1" y="4062756"/>
        <a:ext cx="939934" cy="402829"/>
      </dsp:txXfrm>
    </dsp:sp>
    <dsp:sp modelId="{508DA731-E11F-4159-8DC3-D86A5287E83A}">
      <dsp:nvSpPr>
        <dsp:cNvPr id="0" name=""/>
        <dsp:cNvSpPr/>
      </dsp:nvSpPr>
      <dsp:spPr>
        <a:xfrm rot="5400000">
          <a:off x="4148369" y="384355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2712" tIns="32385" rIns="32385" bIns="32385" numCol="1" spcCol="1270" anchor="ctr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5100" kern="1200" dirty="0"/>
            <a:t>Флегматик</a:t>
          </a:r>
        </a:p>
      </dsp:txBody>
      <dsp:txXfrm rot="-5400000">
        <a:off x="939934" y="3635396"/>
        <a:ext cx="7247059" cy="787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EB8E3-A541-40FE-94DF-C2420826588A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28E39-461B-4920-A8B2-2ADED77AC4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80CA483-E26C-4821-B195-F7CB6D2704B5}" type="datetime1">
              <a:rPr lang="ru-RU" smtClean="0"/>
              <a:t>26.08.2020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2BF2E-85D5-41A9-95B2-ECC96F8F1A65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F032-0DFE-4044-AF6C-11DE8A393C51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A7EB-F900-4973-8518-94F1DE568061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E2C5557-A509-4D01-9E7B-EAEEC8563953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0930-BB0D-4D6B-B9DD-E72C460EBEAB}" type="datetime1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133EE-291F-4664-B82B-8D7C4ABAF604}" type="datetime1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9EFB-6E73-48C5-A2A6-15CE222C4427}" type="datetime1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EAB88-190D-43A8-831E-660E8AF6E78C}" type="datetime1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5CC2-61F9-41E6-A0E5-F9189C7BC3B7}" type="datetime1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0AD9-F27A-4DF3-8B31-705927A012A9}" type="datetime1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93FB2C-55FB-469B-8323-C60E0AAFD746}" type="datetime1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Темперамент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Лектор: канд.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социол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. наук, доцент Л.К. </a:t>
            </a: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Качалов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Типы темпераментов по </a:t>
            </a:r>
            <a:r>
              <a:rPr lang="ru-RU" b="1" dirty="0" err="1"/>
              <a:t>Шелдону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Типам  телосложений соответствуют определенные типы темпераментов:</a:t>
            </a:r>
          </a:p>
          <a:p>
            <a:pPr marL="514350" indent="-514350">
              <a:buAutoNum type="arabicPeriod"/>
            </a:pPr>
            <a:r>
              <a:rPr lang="ru-RU" b="1" dirty="0" err="1"/>
              <a:t>Висцеротоники</a:t>
            </a:r>
            <a:r>
              <a:rPr lang="ru-RU" b="1" dirty="0"/>
              <a:t> </a:t>
            </a:r>
          </a:p>
          <a:p>
            <a:pPr marL="514350" indent="-514350">
              <a:buAutoNum type="arabicPeriod"/>
            </a:pPr>
            <a:r>
              <a:rPr lang="ru-RU" b="1" dirty="0"/>
              <a:t> </a:t>
            </a:r>
            <a:r>
              <a:rPr lang="ru-RU" b="1" dirty="0" err="1"/>
              <a:t>Соматотоники</a:t>
            </a:r>
            <a:r>
              <a:rPr lang="ru-RU" b="1" dirty="0"/>
              <a:t>  </a:t>
            </a:r>
          </a:p>
          <a:p>
            <a:pPr marL="514350" indent="-514350">
              <a:buAutoNum type="arabicPeriod"/>
            </a:pPr>
            <a:r>
              <a:rPr lang="ru-RU" b="1" dirty="0" err="1"/>
              <a:t>Церебротоники</a:t>
            </a:r>
            <a:r>
              <a:rPr lang="ru-RU" b="1" dirty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Краткий обзор учений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Picture 2" descr="C:\Documents and Settings\Leonid\Мои документы\Downloads\Теплов Б.М.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285861"/>
            <a:ext cx="2602185" cy="35718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643050"/>
            <a:ext cx="4777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Борис  Михайлович Теплов (1896 – 1965)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2143116"/>
            <a:ext cx="45720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Относил к свойствам темперамента устойчивые психические свойства, характеризующие динамику психической деятельности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Свойства темперамента по Теплову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Эмоциональная возбудимость</a:t>
            </a:r>
          </a:p>
          <a:p>
            <a:r>
              <a:rPr lang="ru-RU" b="1" dirty="0"/>
              <a:t>Возбудимость внимания</a:t>
            </a:r>
          </a:p>
          <a:p>
            <a:r>
              <a:rPr lang="ru-RU" b="1" dirty="0"/>
              <a:t>Сила эмоций</a:t>
            </a:r>
          </a:p>
          <a:p>
            <a:r>
              <a:rPr lang="ru-RU" b="1" dirty="0"/>
              <a:t>Тревожность</a:t>
            </a:r>
          </a:p>
          <a:p>
            <a:r>
              <a:rPr lang="ru-RU" b="1" dirty="0"/>
              <a:t>Реактивность непроизвольных движений</a:t>
            </a:r>
          </a:p>
          <a:p>
            <a:r>
              <a:rPr lang="ru-RU" b="1" dirty="0"/>
              <a:t>Активность волевой целенаправленной деятельности</a:t>
            </a:r>
          </a:p>
          <a:p>
            <a:r>
              <a:rPr lang="ru-RU" b="1" dirty="0"/>
              <a:t>Пластичность — ригидность</a:t>
            </a:r>
          </a:p>
          <a:p>
            <a:r>
              <a:rPr lang="ru-RU" b="1" dirty="0" err="1"/>
              <a:t>Резистентность</a:t>
            </a:r>
            <a:endParaRPr lang="ru-RU" b="1" dirty="0"/>
          </a:p>
          <a:p>
            <a:r>
              <a:rPr lang="ru-RU" b="1" dirty="0" err="1"/>
              <a:t>Субъективация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Краткий обзор учений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122" name="Picture 2" descr="C:\Documents and Settings\Leonid\Мои документы\Downloads\В.М.Русалов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1"/>
            <a:ext cx="3000396" cy="370252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00496" y="2143116"/>
            <a:ext cx="5043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Владимир Михайлович </a:t>
            </a:r>
            <a:r>
              <a:rPr lang="ru-RU" sz="2000" b="1" dirty="0" err="1"/>
              <a:t>Русалов</a:t>
            </a:r>
            <a:r>
              <a:rPr lang="ru-RU" sz="2000" b="1" dirty="0"/>
              <a:t> (род 1939) 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9" y="3286124"/>
            <a:ext cx="4357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Четыре компонента темперамента: </a:t>
            </a:r>
            <a:r>
              <a:rPr lang="ru-RU" sz="2400" b="1" dirty="0" err="1"/>
              <a:t>эргичность</a:t>
            </a:r>
            <a:r>
              <a:rPr lang="ru-RU" sz="2400" b="1" dirty="0"/>
              <a:t> (выносливость), пластичность, скорость и эмоциональность (чувствительность)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Структура темперамента по </a:t>
            </a:r>
            <a:r>
              <a:rPr lang="ru-RU" b="1" dirty="0" err="1"/>
              <a:t>Русалову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071538" y="1571612"/>
          <a:ext cx="7500990" cy="4429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Документ" r:id="rId3" imgW="7515277" imgH="3608099" progId="Word.Document.12">
                  <p:embed/>
                </p:oleObj>
              </mc:Choice>
              <mc:Fallback>
                <p:oleObj name="Документ" r:id="rId3" imgW="7515277" imgH="3608099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571612"/>
                        <a:ext cx="7500990" cy="4429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Физиологические основы темперамента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Свойства нервной системы по И.П. Павлову</a:t>
            </a:r>
          </a:p>
          <a:p>
            <a:r>
              <a:rPr lang="ru-RU" b="1" dirty="0"/>
              <a:t>Четыре  классических типа темперамента:1)сильный, уравновешенный, подвижный тип — сангвиник </a:t>
            </a:r>
          </a:p>
          <a:p>
            <a:pPr>
              <a:buNone/>
            </a:pPr>
            <a:r>
              <a:rPr lang="ru-RU" b="1" dirty="0"/>
              <a:t>2) сильный, уравновешенный, инертный тип — флегматик</a:t>
            </a:r>
          </a:p>
          <a:p>
            <a:pPr>
              <a:buNone/>
            </a:pPr>
            <a:r>
              <a:rPr lang="ru-RU" b="1" dirty="0"/>
              <a:t>3) сильный, неуравновешенный тип с преобладанием возбуждения — холерик</a:t>
            </a:r>
          </a:p>
          <a:p>
            <a:pPr>
              <a:buNone/>
            </a:pPr>
            <a:r>
              <a:rPr lang="ru-RU" b="1" dirty="0"/>
              <a:t>4) слабый тип — меланхолик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4. Психологические характеристики темперамента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Психологические характеристики темпераментов (Ян </a:t>
            </a:r>
            <a:r>
              <a:rPr lang="ru-RU" dirty="0" err="1"/>
              <a:t>Стреляу</a:t>
            </a:r>
            <a:r>
              <a:rPr lang="ru-RU" dirty="0"/>
              <a:t>)</a:t>
            </a:r>
          </a:p>
          <a:p>
            <a:r>
              <a:rPr lang="ru-RU" dirty="0"/>
              <a:t> </a:t>
            </a:r>
            <a:r>
              <a:rPr lang="ru-RU" b="1" dirty="0"/>
              <a:t>Сангвиник</a:t>
            </a:r>
            <a:r>
              <a:rPr lang="ru-RU" dirty="0"/>
              <a:t>. Человек с повышенной реактивностью, активность и реактивность у него уравновешены</a:t>
            </a:r>
          </a:p>
          <a:p>
            <a:r>
              <a:rPr lang="ru-RU" b="1" dirty="0"/>
              <a:t>Холерик</a:t>
            </a:r>
            <a:r>
              <a:rPr lang="ru-RU" dirty="0"/>
              <a:t>.  Отличается  малой чувствительностью, высокой реактивностью и активностью, реактивность преобладает над активностью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 Психологические характеристики темперамента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Флегматик</a:t>
            </a:r>
            <a:r>
              <a:rPr lang="ru-RU" dirty="0"/>
              <a:t> обладает высокой активностью, значительно преобладающей над малой реактивностью, малой чувствительностью и эмоциональностью</a:t>
            </a:r>
          </a:p>
          <a:p>
            <a:r>
              <a:rPr lang="ru-RU" b="1" dirty="0"/>
              <a:t>Меланхолик</a:t>
            </a:r>
            <a:r>
              <a:rPr lang="ru-RU" dirty="0"/>
              <a:t>. Человек с высокой чувствительностью и малой реактивностью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 Психологические характеристики темперамента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/>
              <a:t>Тип  темперамента у человека является врожденным и в целом характеризует особенности динамики нервных процессов</a:t>
            </a:r>
          </a:p>
          <a:p>
            <a:r>
              <a:rPr lang="ru-RU" dirty="0"/>
              <a:t>Если  деятельность протекает в нормальных условиях, то зависимость между уровнем достижения и особенностями темперамента отсутствует</a:t>
            </a:r>
          </a:p>
          <a:p>
            <a:r>
              <a:rPr lang="ru-RU"/>
              <a:t>В  </a:t>
            </a:r>
            <a:r>
              <a:rPr lang="ru-RU" dirty="0"/>
              <a:t>зависимости от особенностей темперамента изменяется </a:t>
            </a:r>
            <a:r>
              <a:rPr lang="ru-RU"/>
              <a:t>способ осуществления самой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лекции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endParaRPr lang="ru-RU" dirty="0"/>
          </a:p>
          <a:p>
            <a:pPr algn="just"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1. Понятие о темпераменте</a:t>
            </a:r>
          </a:p>
          <a:p>
            <a:pPr algn="just">
              <a:buNone/>
            </a:pPr>
            <a:r>
              <a:rPr lang="ru-RU" dirty="0"/>
              <a:t>2. Краткий обзор учений о темпераменте</a:t>
            </a:r>
          </a:p>
          <a:p>
            <a:pPr algn="just">
              <a:buNone/>
            </a:pPr>
            <a:r>
              <a:rPr lang="ru-RU" dirty="0"/>
              <a:t>3. Физиологические основы темперамента</a:t>
            </a:r>
          </a:p>
          <a:p>
            <a:pPr algn="just">
              <a:buNone/>
            </a:pPr>
            <a:r>
              <a:rPr lang="ru-RU" dirty="0"/>
              <a:t>4. Психологические характеристики темперамента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Понятие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050" name="Picture 2" descr="C:\Documents and Settings\Leonid\Мои документы\Downloads\Теплов Б.М.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1873573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7356" y="4071942"/>
            <a:ext cx="71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/>
              <a:t>Борис  Михайлович Теплов (1896 – 1965) : «Темпераментом называется характерная для данного человека совокупность психических особенно­стей, связанных с эмоциональной возбудимостью, т. е. быстротой возникновения чувств, с одной стороны, и силой их — с другой»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Понятие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Понятие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Краткий обзор учений о темпераменте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Гиппократ (</a:t>
            </a:r>
            <a:r>
              <a:rPr lang="ru-RU" b="1" dirty="0" err="1"/>
              <a:t>ок</a:t>
            </a:r>
            <a:r>
              <a:rPr lang="ru-RU" b="1" dirty="0"/>
              <a:t>. 460-377 гг. до н. э.) –люди  различаются соотношением четырех основных «соков организма» – крови, флегмы, желтой желчи и черной желчи</a:t>
            </a:r>
          </a:p>
          <a:p>
            <a:endParaRPr lang="ru-RU" b="1" dirty="0"/>
          </a:p>
          <a:p>
            <a:r>
              <a:rPr lang="ru-RU" b="1" dirty="0"/>
              <a:t>Клавдий Гален (</a:t>
            </a:r>
            <a:r>
              <a:rPr lang="ru-RU" b="1" dirty="0" err="1"/>
              <a:t>ок</a:t>
            </a:r>
            <a:r>
              <a:rPr lang="ru-RU" b="1" dirty="0"/>
              <a:t>. 130-ок. 200 гг.) - сангвиник (от лат. </a:t>
            </a:r>
            <a:r>
              <a:rPr lang="en-US" dirty="0" err="1"/>
              <a:t>sanguis</a:t>
            </a:r>
            <a:r>
              <a:rPr lang="en-US" dirty="0"/>
              <a:t> </a:t>
            </a:r>
            <a:r>
              <a:rPr lang="ru-RU" b="1" dirty="0"/>
              <a:t>— кровь), флегматик (от </a:t>
            </a:r>
            <a:r>
              <a:rPr lang="ru-RU" b="1" dirty="0" err="1"/>
              <a:t>герч</a:t>
            </a:r>
            <a:r>
              <a:rPr lang="ru-RU" b="1" dirty="0"/>
              <a:t>. </a:t>
            </a:r>
            <a:r>
              <a:rPr lang="en-US" dirty="0" err="1"/>
              <a:t>phlegma</a:t>
            </a:r>
            <a:r>
              <a:rPr lang="ru-RU" dirty="0"/>
              <a:t> — </a:t>
            </a:r>
            <a:r>
              <a:rPr lang="ru-RU" b="1" dirty="0"/>
              <a:t>слизь, мокро­та), холерик (от греч. </a:t>
            </a:r>
            <a:r>
              <a:rPr lang="en-US" dirty="0" err="1"/>
              <a:t>chole</a:t>
            </a:r>
            <a:r>
              <a:rPr lang="ru-RU" dirty="0"/>
              <a:t> — </a:t>
            </a:r>
            <a:r>
              <a:rPr lang="ru-RU" b="1" dirty="0"/>
              <a:t>желчь) и меланхолик (от греч. </a:t>
            </a:r>
            <a:r>
              <a:rPr lang="en-US" dirty="0" err="1"/>
              <a:t>melas</a:t>
            </a:r>
            <a:r>
              <a:rPr lang="en-US" dirty="0"/>
              <a:t> </a:t>
            </a:r>
            <a:r>
              <a:rPr lang="en-US" dirty="0" err="1"/>
              <a:t>chole</a:t>
            </a:r>
            <a:r>
              <a:rPr lang="en-US" dirty="0"/>
              <a:t> </a:t>
            </a:r>
            <a:r>
              <a:rPr lang="ru-RU" b="1" dirty="0"/>
              <a:t>— черная желчь)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Краткий обзор учений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074" name="Picture 2" descr="C:\Documents and Settings\Leonid\Мои документы\Downloads\Э.Кречме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2551382" cy="36827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14744" y="1428736"/>
            <a:ext cx="3475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Э. </a:t>
            </a:r>
            <a:r>
              <a:rPr lang="ru-RU" sz="2400" b="1" dirty="0" err="1"/>
              <a:t>Кречмер</a:t>
            </a:r>
            <a:r>
              <a:rPr lang="ru-RU" sz="2400" b="1" dirty="0"/>
              <a:t> (1888 – 1964)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0430" y="2071678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Четыре конституциональных типа:</a:t>
            </a:r>
          </a:p>
          <a:p>
            <a:r>
              <a:rPr lang="ru-RU" sz="2400" b="1" dirty="0"/>
              <a:t>1) </a:t>
            </a:r>
            <a:r>
              <a:rPr lang="ru-RU" sz="2400" b="1" dirty="0" err="1"/>
              <a:t>лептосоматик</a:t>
            </a:r>
            <a:endParaRPr lang="ru-RU" sz="2400" b="1" dirty="0"/>
          </a:p>
          <a:p>
            <a:r>
              <a:rPr lang="ru-RU" sz="2400" b="1" dirty="0"/>
              <a:t>2)пикник </a:t>
            </a:r>
          </a:p>
          <a:p>
            <a:r>
              <a:rPr lang="ru-RU" sz="2400" b="1" dirty="0"/>
              <a:t>3)атлетик</a:t>
            </a:r>
          </a:p>
          <a:p>
            <a:r>
              <a:rPr lang="ru-RU" sz="2400" b="1" dirty="0"/>
              <a:t> 4)</a:t>
            </a:r>
            <a:r>
              <a:rPr lang="ru-RU" sz="2400" b="1" dirty="0" err="1"/>
              <a:t>диспластик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2. Краткий обзор учений о темпераменте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4098" name="Picture 2" descr="C:\Documents and Settings\Leonid\Мои документы\Downloads\У.Шелдон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01761"/>
            <a:ext cx="6426778" cy="3856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Типы телосложения по </a:t>
            </a:r>
            <a:r>
              <a:rPr lang="ru-RU" b="1" dirty="0" err="1"/>
              <a:t>Шелдону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Тело  и темперамент — это два взаимосвязанных между собой параметра человека</a:t>
            </a:r>
          </a:p>
          <a:p>
            <a:r>
              <a:rPr lang="ru-RU" b="1" dirty="0"/>
              <a:t>Три  типа: 1) </a:t>
            </a:r>
            <a:r>
              <a:rPr lang="ru-RU" b="1" dirty="0" err="1"/>
              <a:t>эндоморфный</a:t>
            </a:r>
            <a:r>
              <a:rPr lang="ru-RU" b="1" dirty="0"/>
              <a:t> (из эндодермы образуются преимущественно внутренние органы)</a:t>
            </a:r>
          </a:p>
          <a:p>
            <a:pPr>
              <a:buNone/>
            </a:pPr>
            <a:r>
              <a:rPr lang="ru-RU" b="1" dirty="0"/>
              <a:t>2) мезоморфный (из мезодермы образуется мышечная ткань) </a:t>
            </a:r>
          </a:p>
          <a:p>
            <a:pPr>
              <a:buNone/>
            </a:pPr>
            <a:r>
              <a:rPr lang="ru-RU" b="1" dirty="0"/>
              <a:t>3) </a:t>
            </a:r>
            <a:r>
              <a:rPr lang="ru-RU" b="1" dirty="0" err="1"/>
              <a:t>эктоморфный</a:t>
            </a:r>
            <a:r>
              <a:rPr lang="ru-RU" b="1" dirty="0"/>
              <a:t> (из эктодермы развивается кожа и нервная ткань)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139</TotalTime>
  <Words>586</Words>
  <Application>Microsoft Office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Документ</vt:lpstr>
      <vt:lpstr>Темперамент</vt:lpstr>
      <vt:lpstr>План лекции</vt:lpstr>
      <vt:lpstr>1. Понятие о темпераменте</vt:lpstr>
      <vt:lpstr>1. Понятие о темпераменте</vt:lpstr>
      <vt:lpstr>1. Понятие о темпераменте</vt:lpstr>
      <vt:lpstr>2. Краткий обзор учений о темпераменте</vt:lpstr>
      <vt:lpstr>2. Краткий обзор учений о темпераменте</vt:lpstr>
      <vt:lpstr>2. Краткий обзор учений о темпераменте</vt:lpstr>
      <vt:lpstr>Типы телосложения по Шелдону</vt:lpstr>
      <vt:lpstr>Типы темпераментов по Шелдону</vt:lpstr>
      <vt:lpstr>2. Краткий обзор учений о темпераменте</vt:lpstr>
      <vt:lpstr>Свойства темперамента по Теплову</vt:lpstr>
      <vt:lpstr>2. Краткий обзор учений о темпераменте</vt:lpstr>
      <vt:lpstr>Структура темперамента по Русалову</vt:lpstr>
      <vt:lpstr>3. Физиологические основы темперамента</vt:lpstr>
      <vt:lpstr>4. Психологические характеристики темперамента</vt:lpstr>
      <vt:lpstr>4. Психологические характеристики темперамента</vt:lpstr>
      <vt:lpstr>4. Психологические характеристики темперамента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Темперамент</dc:title>
  <cp:lastModifiedBy>Леонид</cp:lastModifiedBy>
  <cp:revision>18</cp:revision>
  <dcterms:modified xsi:type="dcterms:W3CDTF">2020-08-26T12:14:35Z</dcterms:modified>
</cp:coreProperties>
</file>